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83838" autoAdjust="0"/>
  </p:normalViewPr>
  <p:slideViewPr>
    <p:cSldViewPr snapToGrid="0">
      <p:cViewPr varScale="1">
        <p:scale>
          <a:sx n="69" d="100"/>
          <a:sy n="69" d="100"/>
        </p:scale>
        <p:origin x="47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kash Rahman" userId="c29444b4bea6c4f5" providerId="LiveId" clId="{0BEA8655-34F9-4E57-B633-66F82E36618B}"/>
    <pc:docChg chg="custSel modSld">
      <pc:chgData name="Aakash Rahman" userId="c29444b4bea6c4f5" providerId="LiveId" clId="{0BEA8655-34F9-4E57-B633-66F82E36618B}" dt="2020-10-27T00:35:52.807" v="12" actId="6549"/>
      <pc:docMkLst>
        <pc:docMk/>
      </pc:docMkLst>
      <pc:sldChg chg="modNotesTx">
        <pc:chgData name="Aakash Rahman" userId="c29444b4bea6c4f5" providerId="LiveId" clId="{0BEA8655-34F9-4E57-B633-66F82E36618B}" dt="2020-10-27T00:35:33.184" v="6" actId="6549"/>
        <pc:sldMkLst>
          <pc:docMk/>
          <pc:sldMk cId="67654150" sldId="257"/>
        </pc:sldMkLst>
      </pc:sldChg>
      <pc:sldChg chg="modSp mod modNotesTx">
        <pc:chgData name="Aakash Rahman" userId="c29444b4bea6c4f5" providerId="LiveId" clId="{0BEA8655-34F9-4E57-B633-66F82E36618B}" dt="2020-10-27T00:35:45.101" v="10" actId="6549"/>
        <pc:sldMkLst>
          <pc:docMk/>
          <pc:sldMk cId="219550479" sldId="266"/>
        </pc:sldMkLst>
        <pc:spChg chg="mod">
          <ac:chgData name="Aakash Rahman" userId="c29444b4bea6c4f5" providerId="LiveId" clId="{0BEA8655-34F9-4E57-B633-66F82E36618B}" dt="2020-10-26T22:28:18.576" v="5" actId="20577"/>
          <ac:spMkLst>
            <pc:docMk/>
            <pc:sldMk cId="219550479" sldId="266"/>
            <ac:spMk id="2" creationId="{51174D1B-4A72-47F3-939D-212A1D8D60B6}"/>
          </ac:spMkLst>
        </pc:spChg>
      </pc:sldChg>
      <pc:sldChg chg="modNotesTx">
        <pc:chgData name="Aakash Rahman" userId="c29444b4bea6c4f5" providerId="LiveId" clId="{0BEA8655-34F9-4E57-B633-66F82E36618B}" dt="2020-10-27T00:35:36.300" v="7" actId="6549"/>
        <pc:sldMkLst>
          <pc:docMk/>
          <pc:sldMk cId="680354597" sldId="272"/>
        </pc:sldMkLst>
      </pc:sldChg>
      <pc:sldChg chg="modNotesTx">
        <pc:chgData name="Aakash Rahman" userId="c29444b4bea6c4f5" providerId="LiveId" clId="{0BEA8655-34F9-4E57-B633-66F82E36618B}" dt="2020-10-27T00:35:38.743" v="8" actId="6549"/>
        <pc:sldMkLst>
          <pc:docMk/>
          <pc:sldMk cId="2271116831" sldId="273"/>
        </pc:sldMkLst>
      </pc:sldChg>
      <pc:sldChg chg="modNotesTx">
        <pc:chgData name="Aakash Rahman" userId="c29444b4bea6c4f5" providerId="LiveId" clId="{0BEA8655-34F9-4E57-B633-66F82E36618B}" dt="2020-10-27T00:35:41.641" v="9" actId="6549"/>
        <pc:sldMkLst>
          <pc:docMk/>
          <pc:sldMk cId="403437035" sldId="274"/>
        </pc:sldMkLst>
      </pc:sldChg>
      <pc:sldChg chg="modNotesTx">
        <pc:chgData name="Aakash Rahman" userId="c29444b4bea6c4f5" providerId="LiveId" clId="{0BEA8655-34F9-4E57-B633-66F82E36618B}" dt="2020-10-27T00:35:49.784" v="11" actId="6549"/>
        <pc:sldMkLst>
          <pc:docMk/>
          <pc:sldMk cId="3972590454" sldId="278"/>
        </pc:sldMkLst>
      </pc:sldChg>
      <pc:sldChg chg="modNotesTx">
        <pc:chgData name="Aakash Rahman" userId="c29444b4bea6c4f5" providerId="LiveId" clId="{0BEA8655-34F9-4E57-B633-66F82E36618B}" dt="2020-10-27T00:35:52.807" v="12" actId="6549"/>
        <pc:sldMkLst>
          <pc:docMk/>
          <pc:sldMk cId="1138767390" sldId="279"/>
        </pc:sldMkLst>
      </pc:sldChg>
    </pc:docChg>
  </pc:docChgLst>
</pc:chgInfo>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bar chart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3697301"/>
            <a:ext cx="10905067" cy="2648585"/>
          </a:xfrm>
        </p:spPr>
        <p:txBody>
          <a:bodyPr vert="horz" lIns="91440" tIns="45720" rIns="91440" bIns="45720" rtlCol="0" anchor="b">
            <a:normAutofit/>
          </a:bodyPr>
          <a:lstStyle/>
          <a:p>
            <a:pPr algn="ctr"/>
            <a:r>
              <a:rPr lang="en-US" sz="2000" dirty="0"/>
              <a:t>Conclusions                                                                                                     </a:t>
            </a:r>
            <a:br>
              <a:rPr lang="en-US" sz="2000" dirty="0"/>
            </a:br>
            <a:r>
              <a:rPr lang="en-US" sz="2000" dirty="0"/>
              <a:t> </a:t>
            </a:r>
            <a:r>
              <a:rPr lang="en-US" sz="2000" dirty="0">
                <a:latin typeface="Arial" panose="020B0604020202020204" pitchFamily="34" charset="0"/>
                <a:cs typeface="Arial" panose="020B0604020202020204" pitchFamily="34" charset="0"/>
              </a:rPr>
              <a:t>- </a:t>
            </a:r>
            <a:r>
              <a:rPr lang="en-US" sz="20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000" cap="none" dirty="0">
                <a:latin typeface="Arial" panose="020B0604020202020204" pitchFamily="34" charset="0"/>
                <a:cs typeface="Arial" panose="020B0604020202020204" pitchFamily="34" charset="0"/>
              </a:rPr>
            </a:br>
            <a:r>
              <a:rPr lang="en-US" sz="2000" cap="none" dirty="0">
                <a:latin typeface="Arial" panose="020B0604020202020204" pitchFamily="34" charset="0"/>
                <a:cs typeface="Arial" panose="020B0604020202020204" pitchFamily="34" charset="0"/>
              </a:rPr>
              <a:t>- During that same time period, rushing yardage has varied wildly, which has had little impact on the explosiveness of offense.</a:t>
            </a:r>
            <a:br>
              <a:rPr lang="en-US" sz="2000" cap="none" dirty="0">
                <a:latin typeface="Arial" panose="020B0604020202020204" pitchFamily="34" charset="0"/>
                <a:cs typeface="Arial" panose="020B0604020202020204" pitchFamily="34" charset="0"/>
              </a:rPr>
            </a:br>
            <a:r>
              <a:rPr lang="en-US" sz="2000" cap="none" dirty="0">
                <a:latin typeface="Arial" panose="020B0604020202020204" pitchFamily="34" charset="0"/>
                <a:cs typeface="Arial" panose="020B0604020202020204" pitchFamily="34" charset="0"/>
              </a:rPr>
              <a:t>- Nearly all significant yardage stats have increased year over year since 2002.</a:t>
            </a:r>
            <a:br>
              <a:rPr lang="en-US" sz="2000" dirty="0"/>
            </a:br>
            <a:endParaRPr lang="en-US" sz="2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TotalTime>
  <Words>281</Words>
  <Application>Microsoft Office PowerPoint</Application>
  <PresentationFormat>Widescreen</PresentationFormat>
  <Paragraphs>32</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which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Aakash Rahman</cp:lastModifiedBy>
  <cp:revision>25</cp:revision>
  <dcterms:created xsi:type="dcterms:W3CDTF">2020-10-26T02:28:02Z</dcterms:created>
  <dcterms:modified xsi:type="dcterms:W3CDTF">2020-10-27T00:35:55Z</dcterms:modified>
</cp:coreProperties>
</file>